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2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6"/>
  </p:normalViewPr>
  <p:slideViewPr>
    <p:cSldViewPr snapToGrid="0" snapToObjects="1">
      <p:cViewPr varScale="1">
        <p:scale>
          <a:sx n="102" d="100"/>
          <a:sy n="102" d="100"/>
        </p:scale>
        <p:origin x="8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29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475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09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355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630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7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626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444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52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635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29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895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882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035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81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64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99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A411B3-B39D-8F47-B931-D6B7614C11D3}" type="datetimeFigureOut">
              <a:rPr lang="en-US" smtClean="0"/>
              <a:t>3/10/21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563A4-1C25-0642-844E-5D2E17B6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9767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qpc.com/events-digitalhealthcareonline/downloads/artificial-intelligence-passes-recreation-of-uks-gp-exam-and-performs-against-doctors-in-simulated-tests" TargetMode="External"/><Relationship Id="rId2" Type="http://schemas.openxmlformats.org/officeDocument/2006/relationships/hyperlink" Target="https://doi.org/10.1016/j.acra.2019.10.001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rtificial intelligence in health care ">
            <a:extLst>
              <a:ext uri="{FF2B5EF4-FFF2-40B4-BE49-F238E27FC236}">
                <a16:creationId xmlns:a16="http://schemas.microsoft.com/office/drawing/2014/main" id="{07FECE3C-683C-8241-803B-0B7CB7D7C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0C2E9F-E39B-6D42-B62F-0BC18AF3F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4314"/>
            <a:ext cx="9144000" cy="2728760"/>
          </a:xfrm>
          <a:solidFill>
            <a:schemeClr val="accent5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7200" b="1" dirty="0"/>
              <a:t>Artificial Intelligence In Medicine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88BBCEA-F162-7F48-896A-E5A67B10CAD8}"/>
              </a:ext>
            </a:extLst>
          </p:cNvPr>
          <p:cNvSpPr txBox="1">
            <a:spLocks/>
          </p:cNvSpPr>
          <p:nvPr/>
        </p:nvSpPr>
        <p:spPr>
          <a:xfrm>
            <a:off x="4105275" y="3488760"/>
            <a:ext cx="3981450" cy="85233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By: Alec Meyer</a:t>
            </a:r>
          </a:p>
        </p:txBody>
      </p:sp>
    </p:spTree>
    <p:extLst>
      <p:ext uri="{BB962C8B-B14F-4D97-AF65-F5344CB8AC3E}">
        <p14:creationId xmlns:p14="http://schemas.microsoft.com/office/powerpoint/2010/main" val="3540634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BF8E-C4C5-954C-BD65-007ECDB5A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996883"/>
            <a:ext cx="9905999" cy="49905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/>
              <a:t>“We can only see a short distance ahead, but we can see plenty there that needs to be done.” </a:t>
            </a:r>
          </a:p>
          <a:p>
            <a:pPr marL="0" indent="0">
              <a:buNone/>
            </a:pPr>
            <a:r>
              <a:rPr lang="en-US" sz="3800" dirty="0"/>
              <a:t>– Alan Turing, ‘</a:t>
            </a:r>
            <a:r>
              <a:rPr lang="en-US" sz="3800" i="1" dirty="0"/>
              <a:t>Computing Machinery and Intelligence’</a:t>
            </a:r>
          </a:p>
        </p:txBody>
      </p:sp>
    </p:spTree>
    <p:extLst>
      <p:ext uri="{BB962C8B-B14F-4D97-AF65-F5344CB8AC3E}">
        <p14:creationId xmlns:p14="http://schemas.microsoft.com/office/powerpoint/2010/main" val="3996314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93E1B-B531-3D46-A64A-8DD993A3A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 in medicine?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F3DD525-68B1-A445-982F-B4158A245F0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634" y="1791222"/>
            <a:ext cx="6917748" cy="4826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0474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Medical technology concept. Medical instruments.">
            <a:extLst>
              <a:ext uri="{FF2B5EF4-FFF2-40B4-BE49-F238E27FC236}">
                <a16:creationId xmlns:a16="http://schemas.microsoft.com/office/drawing/2014/main" id="{2BE52CC4-4550-5047-9BB5-CA0831A107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2FEFD-E22B-D64E-857F-01E979C12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1651" y="-141435"/>
            <a:ext cx="9905998" cy="1478570"/>
          </a:xfrm>
        </p:spPr>
        <p:txBody>
          <a:bodyPr>
            <a:normAutofit/>
          </a:bodyPr>
          <a:lstStyle/>
          <a:p>
            <a:r>
              <a:rPr lang="en-US" sz="5400" dirty="0"/>
              <a:t>Accuracy of diagnoses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D2E72-B3A3-D74A-8C31-5B47CC4D6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4667" y="1195699"/>
            <a:ext cx="9905999" cy="4704108"/>
          </a:xfrm>
        </p:spPr>
        <p:txBody>
          <a:bodyPr>
            <a:normAutofit fontScale="85000" lnSpcReduction="20000"/>
          </a:bodyPr>
          <a:lstStyle/>
          <a:p>
            <a:pPr marL="460375" indent="-449263">
              <a:lnSpc>
                <a:spcPct val="110000"/>
              </a:lnSpc>
            </a:pPr>
            <a:r>
              <a:rPr lang="en-US" sz="4800" dirty="0"/>
              <a:t>Flowchart vs. </a:t>
            </a:r>
          </a:p>
          <a:p>
            <a:pPr marL="460375" indent="-449263">
              <a:lnSpc>
                <a:spcPct val="110000"/>
              </a:lnSpc>
              <a:buNone/>
            </a:pPr>
            <a:r>
              <a:rPr lang="en-US" sz="4800" dirty="0"/>
              <a:t>  Database</a:t>
            </a:r>
          </a:p>
          <a:p>
            <a:pPr marL="460375" indent="-449263">
              <a:lnSpc>
                <a:spcPct val="170000"/>
              </a:lnSpc>
            </a:pPr>
            <a:r>
              <a:rPr lang="en-US" sz="4800" dirty="0"/>
              <a:t>AI: 82%</a:t>
            </a:r>
          </a:p>
          <a:p>
            <a:pPr marL="460375" indent="-449263">
              <a:lnSpc>
                <a:spcPct val="170000"/>
              </a:lnSpc>
            </a:pPr>
            <a:r>
              <a:rPr lang="en-US" sz="4800" dirty="0"/>
              <a:t>Doctor Avg: 72%</a:t>
            </a:r>
          </a:p>
          <a:p>
            <a:pPr marL="460375" indent="-449263">
              <a:lnSpc>
                <a:spcPct val="170000"/>
              </a:lnSpc>
            </a:pPr>
            <a:r>
              <a:rPr lang="en-US" sz="4800" dirty="0"/>
              <a:t>Tuberculosis</a:t>
            </a:r>
          </a:p>
        </p:txBody>
      </p:sp>
    </p:spTree>
    <p:extLst>
      <p:ext uri="{BB962C8B-B14F-4D97-AF65-F5344CB8AC3E}">
        <p14:creationId xmlns:p14="http://schemas.microsoft.com/office/powerpoint/2010/main" val="2476724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BF344-39D2-224F-8FF9-EF6420122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4328"/>
            <a:ext cx="9905998" cy="1478570"/>
          </a:xfrm>
        </p:spPr>
        <p:txBody>
          <a:bodyPr>
            <a:normAutofit/>
          </a:bodyPr>
          <a:lstStyle/>
          <a:p>
            <a:r>
              <a:rPr lang="en-US" sz="6000" dirty="0"/>
              <a:t>Patient Wait 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10938-DE13-764C-A04E-CDC210527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0155" y="1743074"/>
            <a:ext cx="9905999" cy="4151313"/>
          </a:xfrm>
        </p:spPr>
        <p:txBody>
          <a:bodyPr>
            <a:normAutofit lnSpcReduction="10000"/>
          </a:bodyPr>
          <a:lstStyle/>
          <a:p>
            <a:pPr marL="460375" lvl="1" indent="-460375"/>
            <a:r>
              <a:rPr lang="en-US" sz="4800" dirty="0"/>
              <a:t>Wait times:</a:t>
            </a:r>
          </a:p>
          <a:p>
            <a:pPr marL="457200" lvl="1" indent="0">
              <a:buNone/>
            </a:pPr>
            <a:r>
              <a:rPr lang="en-US" sz="4800" dirty="0"/>
              <a:t>	-Low-risk patients</a:t>
            </a:r>
          </a:p>
          <a:p>
            <a:pPr marL="457200" lvl="1" indent="0">
              <a:buNone/>
            </a:pPr>
            <a:r>
              <a:rPr lang="en-US" sz="4800" dirty="0"/>
              <a:t>	-High-risk patients</a:t>
            </a:r>
          </a:p>
          <a:p>
            <a:pPr marL="460375" lvl="1" indent="-449263">
              <a:lnSpc>
                <a:spcPct val="200000"/>
              </a:lnSpc>
            </a:pPr>
            <a:r>
              <a:rPr lang="en-US" sz="4800" dirty="0"/>
              <a:t>Social Anxiety</a:t>
            </a:r>
          </a:p>
          <a:p>
            <a:pPr lvl="1"/>
            <a:endParaRPr lang="en-US" sz="4000" dirty="0"/>
          </a:p>
          <a:p>
            <a:endParaRPr lang="en-US" sz="4400" dirty="0"/>
          </a:p>
          <a:p>
            <a:pPr marL="0" indent="0">
              <a:buNone/>
            </a:pPr>
            <a:endParaRPr lang="en-US" sz="4400" dirty="0"/>
          </a:p>
        </p:txBody>
      </p:sp>
      <p:pic>
        <p:nvPicPr>
          <p:cNvPr id="4098" name="Picture 2" descr="Alarm, clock, decrease, down, time, watch icon - Download on Iconfinder">
            <a:extLst>
              <a:ext uri="{FF2B5EF4-FFF2-40B4-BE49-F238E27FC236}">
                <a16:creationId xmlns:a16="http://schemas.microsoft.com/office/drawing/2014/main" id="{EDA17651-534A-5C4E-83B9-CE74379AD3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288" y="1463674"/>
            <a:ext cx="4430713" cy="443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9069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B8040-79F9-4244-A031-367BCF384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/>
              <a:t>Artificial intelligence implementation </a:t>
            </a:r>
          </a:p>
        </p:txBody>
      </p:sp>
      <p:pic>
        <p:nvPicPr>
          <p:cNvPr id="5122" name="Picture 2" descr="Artificial intelligence could revolutionize medical care. But don't trust  it to read your x-ray just yet | Science | AAAS">
            <a:extLst>
              <a:ext uri="{FF2B5EF4-FFF2-40B4-BE49-F238E27FC236}">
                <a16:creationId xmlns:a16="http://schemas.microsoft.com/office/drawing/2014/main" id="{63C70825-9D9A-6E4D-B327-2016AE87AEE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2963" y="2525713"/>
            <a:ext cx="5715000" cy="321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23ABA1-36CD-CA4B-BF1D-3D40046E4CED}"/>
              </a:ext>
            </a:extLst>
          </p:cNvPr>
          <p:cNvSpPr txBox="1"/>
          <p:nvPr/>
        </p:nvSpPr>
        <p:spPr>
          <a:xfrm>
            <a:off x="975159" y="2274838"/>
            <a:ext cx="40005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60375" indent="-460375">
              <a:buFont typeface="Arial" panose="020B0604020202020204" pitchFamily="34" charset="0"/>
              <a:buChar char="•"/>
            </a:pPr>
            <a:r>
              <a:rPr lang="en-US" sz="4800" dirty="0"/>
              <a:t>Radiology</a:t>
            </a:r>
          </a:p>
          <a:p>
            <a:pPr lvl="1"/>
            <a:r>
              <a:rPr lang="en-US" sz="3600" dirty="0"/>
              <a:t>	- False positives</a:t>
            </a:r>
          </a:p>
          <a:p>
            <a:pPr lvl="1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99977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The Future of Artificial Intelligence in Medicine">
            <a:extLst>
              <a:ext uri="{FF2B5EF4-FFF2-40B4-BE49-F238E27FC236}">
                <a16:creationId xmlns:a16="http://schemas.microsoft.com/office/drawing/2014/main" id="{EE5AE20A-957B-E542-B778-9F820022B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358EAC-3932-F64B-8FA9-6704DA670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8898" y="443403"/>
            <a:ext cx="6931025" cy="1478570"/>
          </a:xfrm>
          <a:solidFill>
            <a:schemeClr val="accent5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en-US" sz="7200" dirty="0"/>
              <a:t>Final Thoughts</a:t>
            </a:r>
          </a:p>
        </p:txBody>
      </p:sp>
    </p:spTree>
    <p:extLst>
      <p:ext uri="{BB962C8B-B14F-4D97-AF65-F5344CB8AC3E}">
        <p14:creationId xmlns:p14="http://schemas.microsoft.com/office/powerpoint/2010/main" val="2029157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27F96-8586-A240-8CB5-75E921857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250" y="1284983"/>
            <a:ext cx="9905999" cy="35417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/>
              <a:t>“A very large part of space-time” must be investigated, if reliable results are to be obtained.” </a:t>
            </a:r>
          </a:p>
          <a:p>
            <a:pPr marL="0" indent="0">
              <a:buNone/>
            </a:pPr>
            <a:r>
              <a:rPr lang="en-US" sz="3800" dirty="0"/>
              <a:t>–Alan Turing</a:t>
            </a:r>
          </a:p>
        </p:txBody>
      </p:sp>
    </p:spTree>
    <p:extLst>
      <p:ext uri="{BB962C8B-B14F-4D97-AF65-F5344CB8AC3E}">
        <p14:creationId xmlns:p14="http://schemas.microsoft.com/office/powerpoint/2010/main" val="3967299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6327E-2C1F-014B-B498-8573012C2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328005"/>
            <a:ext cx="9905998" cy="1478570"/>
          </a:xfrm>
        </p:spPr>
        <p:txBody>
          <a:bodyPr>
            <a:normAutofit/>
          </a:bodyPr>
          <a:lstStyle/>
          <a:p>
            <a:r>
              <a:rPr lang="en-US" sz="4800" dirty="0"/>
              <a:t>Work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733D2-0DD3-5E48-89E5-D60B2C110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4" y="1631211"/>
            <a:ext cx="9905999" cy="4194176"/>
          </a:xfrm>
        </p:spPr>
        <p:txBody>
          <a:bodyPr>
            <a:normAutofit fontScale="25000" lnSpcReduction="20000"/>
          </a:bodyPr>
          <a:lstStyle/>
          <a:p>
            <a:r>
              <a:rPr lang="en-US" sz="8000" dirty="0"/>
              <a:t>Sparrow, Robert, and Joshua Hatherley. “High Hopes for ‘Deep Medicine’? AI, Economics, and the Future of Care.” Hastings Center Report, vol. 50, no. 1, Jan. 2020, pp. 14–17. EBSCOhost, doi:10.1002/hast.1079. </a:t>
            </a:r>
          </a:p>
          <a:p>
            <a:r>
              <a:rPr lang="en-US" sz="8000" dirty="0" err="1"/>
              <a:t>Nadin</a:t>
            </a:r>
            <a:r>
              <a:rPr lang="en-US" sz="8000" dirty="0"/>
              <a:t>, Mihai. “Aiming AI at a Moving Target: Health (or Disease).” AI &amp; Society, vol. 35, no. 4, Dec. 2020, pp. 841–849. EBSCOhost, doi:10.1007/s00146-020-00943-x. </a:t>
            </a:r>
          </a:p>
          <a:p>
            <a:r>
              <a:rPr lang="en-US" sz="8000" dirty="0" err="1"/>
              <a:t>Amisha</a:t>
            </a:r>
            <a:r>
              <a:rPr lang="en-US" sz="8000" dirty="0"/>
              <a:t> et al. “Overview of artificial intelligence in medicine.” </a:t>
            </a:r>
            <a:r>
              <a:rPr lang="en-US" sz="8000" i="1" dirty="0"/>
              <a:t>Journal of family medicine and primary care</a:t>
            </a:r>
            <a:r>
              <a:rPr lang="en-US" sz="8000" dirty="0"/>
              <a:t> vol. 8,7 (2019): 2328-2331. doi:10.4103/jfmpc.jfmpc_440_19 </a:t>
            </a:r>
          </a:p>
          <a:p>
            <a:r>
              <a:rPr lang="en-US" sz="8000" dirty="0"/>
              <a:t>Sagar Kulkarni, </a:t>
            </a:r>
            <a:r>
              <a:rPr lang="en-US" sz="8000" dirty="0" err="1"/>
              <a:t>Nuran</a:t>
            </a:r>
            <a:r>
              <a:rPr lang="en-US" sz="8000" dirty="0"/>
              <a:t> Seneviratne, Mirza </a:t>
            </a:r>
            <a:r>
              <a:rPr lang="en-US" sz="8000" dirty="0" err="1"/>
              <a:t>Shaheer</a:t>
            </a:r>
            <a:r>
              <a:rPr lang="en-US" sz="8000" dirty="0"/>
              <a:t> </a:t>
            </a:r>
            <a:r>
              <a:rPr lang="en-US" sz="8000" dirty="0" err="1"/>
              <a:t>Baig</a:t>
            </a:r>
            <a:r>
              <a:rPr lang="en-US" sz="8000" dirty="0"/>
              <a:t>, Ameer Hamid Ahmed Khan, Artificial Intelligence in Medicine: Where Are We Now?, Academic Radiology, Volume 27, Issue 1, 2020, Pages 62-70, ISSN 1076-6332, </a:t>
            </a:r>
            <a:r>
              <a:rPr lang="en-US" sz="8000" dirty="0">
                <a:hlinkClick r:id="rId2"/>
              </a:rPr>
              <a:t>https://doi.org/10.1016/j.acra.2019.10.001</a:t>
            </a:r>
            <a:endParaRPr lang="en-US" sz="8000" dirty="0"/>
          </a:p>
          <a:p>
            <a:r>
              <a:rPr lang="en-US" sz="8000" dirty="0"/>
              <a:t>Jonah Comstock. “Artificial intelligence passes recreation of UK's GP exam and performs against doctors in simulated tests.” </a:t>
            </a:r>
            <a:r>
              <a:rPr lang="en-US" sz="8000" i="1" dirty="0"/>
              <a:t>Healthcare IT News, </a:t>
            </a:r>
            <a:r>
              <a:rPr lang="en-US" sz="8000" u="sng" dirty="0">
                <a:hlinkClick r:id="rId3"/>
              </a:rPr>
              <a:t>https://www.iqpc.com/events-digitalhealthcareonline/downloads/artificial-intelligence-passes-recreation-of-uks-gp-exam-and-performs-against-doctors-in-simulated-tests</a:t>
            </a:r>
            <a:endParaRPr lang="en-US" sz="8000" dirty="0"/>
          </a:p>
          <a:p>
            <a:endParaRPr lang="en-US" sz="8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0303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{87167A9D-FBDC-1449-84A6-BFC08037C36A}tf10001122</Template>
  <TotalTime>1517</TotalTime>
  <Words>345</Words>
  <Application>Microsoft Macintosh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Artificial Intelligence In Medicine</vt:lpstr>
      <vt:lpstr>PowerPoint Presentation</vt:lpstr>
      <vt:lpstr>What is Artificial Intelligence in medicine?</vt:lpstr>
      <vt:lpstr>Accuracy of diagnoses</vt:lpstr>
      <vt:lpstr>Patient Wait times</vt:lpstr>
      <vt:lpstr>Artificial intelligence implementation </vt:lpstr>
      <vt:lpstr>Final Thoughts</vt:lpstr>
      <vt:lpstr>PowerPoint Presentation</vt:lpstr>
      <vt:lpstr>Work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alec meyer</dc:creator>
  <cp:lastModifiedBy>alec meyer</cp:lastModifiedBy>
  <cp:revision>11</cp:revision>
  <dcterms:created xsi:type="dcterms:W3CDTF">2021-02-28T19:48:00Z</dcterms:created>
  <dcterms:modified xsi:type="dcterms:W3CDTF">2021-03-11T16:11:08Z</dcterms:modified>
</cp:coreProperties>
</file>

<file path=docProps/thumbnail.jpeg>
</file>